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61" r:id="rId4"/>
    <p:sldId id="263" r:id="rId5"/>
    <p:sldId id="266" r:id="rId6"/>
    <p:sldId id="264" r:id="rId7"/>
    <p:sldId id="265" r:id="rId8"/>
  </p:sldIdLst>
  <p:sldSz cx="18288000" cy="7621588"/>
  <p:notesSz cx="6858000" cy="9144000"/>
  <p:defaultTextStyle>
    <a:defPPr>
      <a:defRPr lang="en-US"/>
    </a:defPPr>
    <a:lvl1pPr marL="0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1pPr>
    <a:lvl2pPr marL="621792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2pPr>
    <a:lvl3pPr marL="1243584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3pPr>
    <a:lvl4pPr marL="1865376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4pPr>
    <a:lvl5pPr marL="2487168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5pPr>
    <a:lvl6pPr marL="3108960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6pPr>
    <a:lvl7pPr marL="3730752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7pPr>
    <a:lvl8pPr marL="4352544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8pPr>
    <a:lvl9pPr marL="4974336" algn="l" defTabSz="1243584" rtl="0" eaLnBrk="1" latinLnBrk="0" hangingPunct="1">
      <a:defRPr sz="24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DEED9"/>
    <a:srgbClr val="EDEEF0"/>
    <a:srgbClr val="1D2327"/>
    <a:srgbClr val="FFFFFF"/>
    <a:srgbClr val="F6F7F7"/>
    <a:srgbClr val="2282C5"/>
    <a:srgbClr val="3FA2DA"/>
    <a:srgbClr val="CDFEF4"/>
    <a:srgbClr val="F0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08" autoAdjust="0"/>
  </p:normalViewPr>
  <p:slideViewPr>
    <p:cSldViewPr snapToGrid="0">
      <p:cViewPr varScale="1">
        <p:scale>
          <a:sx n="81" d="100"/>
          <a:sy n="81" d="100"/>
        </p:scale>
        <p:origin x="15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E1A7-AD60-435D-919C-542364322770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143000"/>
            <a:ext cx="7404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7055-FFB2-4C25-B056-9782E05FAA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1pPr>
    <a:lvl2pPr marL="621792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2pPr>
    <a:lvl3pPr marL="1243584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3pPr>
    <a:lvl4pPr marL="1865376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4pPr>
    <a:lvl5pPr marL="2487168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5pPr>
    <a:lvl6pPr marL="3108960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6pPr>
    <a:lvl7pPr marL="3730752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7pPr>
    <a:lvl8pPr marL="4352544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8pPr>
    <a:lvl9pPr marL="4974336" algn="l" defTabSz="1243584" rtl="0" eaLnBrk="1" latinLnBrk="0" hangingPunct="1">
      <a:defRPr sz="163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F7055-FFB2-4C25-B056-9782E05FAA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F7055-FFB2-4C25-B056-9782E05FAA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4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73050" y="1143000"/>
            <a:ext cx="74041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F7055-FFB2-4C25-B056-9782E05FAA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47330"/>
            <a:ext cx="13716000" cy="2653442"/>
          </a:xfrm>
        </p:spPr>
        <p:txBody>
          <a:bodyPr anchor="b"/>
          <a:lstStyle>
            <a:lvl1pPr algn="ctr">
              <a:defRPr sz="66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003098"/>
            <a:ext cx="13716000" cy="1840119"/>
          </a:xfrm>
        </p:spPr>
        <p:txBody>
          <a:bodyPr/>
          <a:lstStyle>
            <a:lvl1pPr marL="0" indent="0" algn="ctr">
              <a:buNone/>
              <a:defRPr sz="2667"/>
            </a:lvl1pPr>
            <a:lvl2pPr marL="508086" indent="0" algn="ctr">
              <a:buNone/>
              <a:defRPr sz="2223"/>
            </a:lvl2pPr>
            <a:lvl3pPr marL="1016173" indent="0" algn="ctr">
              <a:buNone/>
              <a:defRPr sz="2000"/>
            </a:lvl3pPr>
            <a:lvl4pPr marL="1524259" indent="0" algn="ctr">
              <a:buNone/>
              <a:defRPr sz="1778"/>
            </a:lvl4pPr>
            <a:lvl5pPr marL="2032345" indent="0" algn="ctr">
              <a:buNone/>
              <a:defRPr sz="1778"/>
            </a:lvl5pPr>
            <a:lvl6pPr marL="2540432" indent="0" algn="ctr">
              <a:buNone/>
              <a:defRPr sz="1778"/>
            </a:lvl6pPr>
            <a:lvl7pPr marL="3048518" indent="0" algn="ctr">
              <a:buNone/>
              <a:defRPr sz="1778"/>
            </a:lvl7pPr>
            <a:lvl8pPr marL="3556605" indent="0" algn="ctr">
              <a:buNone/>
              <a:defRPr sz="1778"/>
            </a:lvl8pPr>
            <a:lvl9pPr marL="4064691" indent="0" algn="ctr">
              <a:buNone/>
              <a:defRPr sz="1778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2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05779"/>
            <a:ext cx="3943350" cy="64589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05779"/>
            <a:ext cx="11601450" cy="64589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1900106"/>
            <a:ext cx="15773400" cy="3170368"/>
          </a:xfrm>
        </p:spPr>
        <p:txBody>
          <a:bodyPr anchor="b"/>
          <a:lstStyle>
            <a:lvl1pPr>
              <a:defRPr sz="666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5100467"/>
            <a:ext cx="15773400" cy="1667222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0808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2pPr>
            <a:lvl3pPr marL="10161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42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234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40432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8518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660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469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028895"/>
            <a:ext cx="7772400" cy="483582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028895"/>
            <a:ext cx="7772400" cy="483582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405779"/>
            <a:ext cx="15773400" cy="14731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1868348"/>
            <a:ext cx="7736681" cy="91564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086" indent="0">
              <a:buNone/>
              <a:defRPr sz="2223" b="1"/>
            </a:lvl2pPr>
            <a:lvl3pPr marL="1016173" indent="0">
              <a:buNone/>
              <a:defRPr sz="2000" b="1"/>
            </a:lvl3pPr>
            <a:lvl4pPr marL="1524259" indent="0">
              <a:buNone/>
              <a:defRPr sz="1778" b="1"/>
            </a:lvl4pPr>
            <a:lvl5pPr marL="2032345" indent="0">
              <a:buNone/>
              <a:defRPr sz="1778" b="1"/>
            </a:lvl5pPr>
            <a:lvl6pPr marL="2540432" indent="0">
              <a:buNone/>
              <a:defRPr sz="1778" b="1"/>
            </a:lvl6pPr>
            <a:lvl7pPr marL="3048518" indent="0">
              <a:buNone/>
              <a:defRPr sz="1778" b="1"/>
            </a:lvl7pPr>
            <a:lvl8pPr marL="3556605" indent="0">
              <a:buNone/>
              <a:defRPr sz="1778" b="1"/>
            </a:lvl8pPr>
            <a:lvl9pPr marL="4064691" indent="0">
              <a:buNone/>
              <a:defRPr sz="177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2783997"/>
            <a:ext cx="7736681" cy="409484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1868348"/>
            <a:ext cx="7774782" cy="915649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086" indent="0">
              <a:buNone/>
              <a:defRPr sz="2223" b="1"/>
            </a:lvl2pPr>
            <a:lvl3pPr marL="1016173" indent="0">
              <a:buNone/>
              <a:defRPr sz="2000" b="1"/>
            </a:lvl3pPr>
            <a:lvl4pPr marL="1524259" indent="0">
              <a:buNone/>
              <a:defRPr sz="1778" b="1"/>
            </a:lvl4pPr>
            <a:lvl5pPr marL="2032345" indent="0">
              <a:buNone/>
              <a:defRPr sz="1778" b="1"/>
            </a:lvl5pPr>
            <a:lvl6pPr marL="2540432" indent="0">
              <a:buNone/>
              <a:defRPr sz="1778" b="1"/>
            </a:lvl6pPr>
            <a:lvl7pPr marL="3048518" indent="0">
              <a:buNone/>
              <a:defRPr sz="1778" b="1"/>
            </a:lvl7pPr>
            <a:lvl8pPr marL="3556605" indent="0">
              <a:buNone/>
              <a:defRPr sz="1778" b="1"/>
            </a:lvl8pPr>
            <a:lvl9pPr marL="4064691" indent="0">
              <a:buNone/>
              <a:defRPr sz="1778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2783997"/>
            <a:ext cx="7774782" cy="409484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508106"/>
            <a:ext cx="5898356" cy="1778371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097368"/>
            <a:ext cx="9258300" cy="5416267"/>
          </a:xfrm>
        </p:spPr>
        <p:txBody>
          <a:bodyPr/>
          <a:lstStyle>
            <a:lvl1pPr>
              <a:defRPr sz="3556"/>
            </a:lvl1pPr>
            <a:lvl2pPr>
              <a:defRPr sz="3112"/>
            </a:lvl2pPr>
            <a:lvl3pPr>
              <a:defRPr sz="2667"/>
            </a:lvl3pPr>
            <a:lvl4pPr>
              <a:defRPr sz="2223"/>
            </a:lvl4pPr>
            <a:lvl5pPr>
              <a:defRPr sz="2223"/>
            </a:lvl5pPr>
            <a:lvl6pPr>
              <a:defRPr sz="2223"/>
            </a:lvl6pPr>
            <a:lvl7pPr>
              <a:defRPr sz="2223"/>
            </a:lvl7pPr>
            <a:lvl8pPr>
              <a:defRPr sz="2223"/>
            </a:lvl8pPr>
            <a:lvl9pPr>
              <a:defRPr sz="2223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286477"/>
            <a:ext cx="5898356" cy="4235980"/>
          </a:xfrm>
        </p:spPr>
        <p:txBody>
          <a:bodyPr/>
          <a:lstStyle>
            <a:lvl1pPr marL="0" indent="0">
              <a:buNone/>
              <a:defRPr sz="1778"/>
            </a:lvl1pPr>
            <a:lvl2pPr marL="508086" indent="0">
              <a:buNone/>
              <a:defRPr sz="1556"/>
            </a:lvl2pPr>
            <a:lvl3pPr marL="1016173" indent="0">
              <a:buNone/>
              <a:defRPr sz="1334"/>
            </a:lvl3pPr>
            <a:lvl4pPr marL="1524259" indent="0">
              <a:buNone/>
              <a:defRPr sz="1111"/>
            </a:lvl4pPr>
            <a:lvl5pPr marL="2032345" indent="0">
              <a:buNone/>
              <a:defRPr sz="1111"/>
            </a:lvl5pPr>
            <a:lvl6pPr marL="2540432" indent="0">
              <a:buNone/>
              <a:defRPr sz="1111"/>
            </a:lvl6pPr>
            <a:lvl7pPr marL="3048518" indent="0">
              <a:buNone/>
              <a:defRPr sz="1111"/>
            </a:lvl7pPr>
            <a:lvl8pPr marL="3556605" indent="0">
              <a:buNone/>
              <a:defRPr sz="1111"/>
            </a:lvl8pPr>
            <a:lvl9pPr marL="4064691" indent="0">
              <a:buNone/>
              <a:defRPr sz="111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508106"/>
            <a:ext cx="5898356" cy="1778371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097368"/>
            <a:ext cx="9258300" cy="5416267"/>
          </a:xfrm>
        </p:spPr>
        <p:txBody>
          <a:bodyPr anchor="t"/>
          <a:lstStyle>
            <a:lvl1pPr marL="0" indent="0">
              <a:buNone/>
              <a:defRPr sz="3556"/>
            </a:lvl1pPr>
            <a:lvl2pPr marL="508086" indent="0">
              <a:buNone/>
              <a:defRPr sz="3112"/>
            </a:lvl2pPr>
            <a:lvl3pPr marL="1016173" indent="0">
              <a:buNone/>
              <a:defRPr sz="2667"/>
            </a:lvl3pPr>
            <a:lvl4pPr marL="1524259" indent="0">
              <a:buNone/>
              <a:defRPr sz="2223"/>
            </a:lvl4pPr>
            <a:lvl5pPr marL="2032345" indent="0">
              <a:buNone/>
              <a:defRPr sz="2223"/>
            </a:lvl5pPr>
            <a:lvl6pPr marL="2540432" indent="0">
              <a:buNone/>
              <a:defRPr sz="2223"/>
            </a:lvl6pPr>
            <a:lvl7pPr marL="3048518" indent="0">
              <a:buNone/>
              <a:defRPr sz="2223"/>
            </a:lvl7pPr>
            <a:lvl8pPr marL="3556605" indent="0">
              <a:buNone/>
              <a:defRPr sz="2223"/>
            </a:lvl8pPr>
            <a:lvl9pPr marL="4064691" indent="0">
              <a:buNone/>
              <a:defRPr sz="222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286477"/>
            <a:ext cx="5898356" cy="4235980"/>
          </a:xfrm>
        </p:spPr>
        <p:txBody>
          <a:bodyPr/>
          <a:lstStyle>
            <a:lvl1pPr marL="0" indent="0">
              <a:buNone/>
              <a:defRPr sz="1778"/>
            </a:lvl1pPr>
            <a:lvl2pPr marL="508086" indent="0">
              <a:buNone/>
              <a:defRPr sz="1556"/>
            </a:lvl2pPr>
            <a:lvl3pPr marL="1016173" indent="0">
              <a:buNone/>
              <a:defRPr sz="1334"/>
            </a:lvl3pPr>
            <a:lvl4pPr marL="1524259" indent="0">
              <a:buNone/>
              <a:defRPr sz="1111"/>
            </a:lvl4pPr>
            <a:lvl5pPr marL="2032345" indent="0">
              <a:buNone/>
              <a:defRPr sz="1111"/>
            </a:lvl5pPr>
            <a:lvl6pPr marL="2540432" indent="0">
              <a:buNone/>
              <a:defRPr sz="1111"/>
            </a:lvl6pPr>
            <a:lvl7pPr marL="3048518" indent="0">
              <a:buNone/>
              <a:defRPr sz="1111"/>
            </a:lvl7pPr>
            <a:lvl8pPr marL="3556605" indent="0">
              <a:buNone/>
              <a:defRPr sz="1111"/>
            </a:lvl8pPr>
            <a:lvl9pPr marL="4064691" indent="0">
              <a:buNone/>
              <a:defRPr sz="111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05779"/>
            <a:ext cx="15773400" cy="1473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028895"/>
            <a:ext cx="15773400" cy="48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7064084"/>
            <a:ext cx="4114800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3F755-2C55-45AC-972B-7A19409E314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7064084"/>
            <a:ext cx="6172200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7064084"/>
            <a:ext cx="4114800" cy="405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0577C-FC87-4CB1-9E29-ED801BB78E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1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6173" rtl="0" eaLnBrk="1" latinLnBrk="0" hangingPunct="1">
        <a:lnSpc>
          <a:spcPct val="90000"/>
        </a:lnSpc>
        <a:spcBef>
          <a:spcPct val="0"/>
        </a:spcBef>
        <a:buNone/>
        <a:defRPr sz="48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043" indent="-254043" algn="l" defTabSz="1016173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2" kern="1200">
          <a:solidFill>
            <a:schemeClr val="tx1"/>
          </a:solidFill>
          <a:latin typeface="+mn-lt"/>
          <a:ea typeface="+mn-ea"/>
          <a:cs typeface="+mn-cs"/>
        </a:defRPr>
      </a:lvl1pPr>
      <a:lvl2pPr marL="762130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70216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3" kern="1200">
          <a:solidFill>
            <a:schemeClr val="tx1"/>
          </a:solidFill>
          <a:latin typeface="+mn-lt"/>
          <a:ea typeface="+mn-ea"/>
          <a:cs typeface="+mn-cs"/>
        </a:defRPr>
      </a:lvl3pPr>
      <a:lvl4pPr marL="1778302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389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475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561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648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734" indent="-254043" algn="l" defTabSz="1016173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086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173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259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345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432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518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605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691" algn="l" defTabSz="10161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" y="-1"/>
            <a:ext cx="18272566" cy="7634055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272645" y="2526012"/>
            <a:ext cx="7730836" cy="2371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7068" y="986070"/>
            <a:ext cx="10594873" cy="14731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4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</a:t>
            </a:r>
            <a:r>
              <a:rPr lang="en-US" sz="54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</a:t>
            </a:r>
            <a:r>
              <a:rPr lang="en-US" sz="54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5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54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Plataforma</a:t>
            </a:r>
            <a:r>
              <a:rPr lang="en-US" sz="54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para </a:t>
            </a:r>
            <a:r>
              <a:rPr lang="en-US" sz="54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Botilleria</a:t>
            </a:r>
            <a:r>
              <a:rPr lang="en-US" sz="54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4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Herve</a:t>
            </a:r>
            <a:r>
              <a:rPr lang="en-US" sz="54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Adobe Caslon Pro Bold" panose="0205070206050A020403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dobe Caslon Pro Bold" panose="0205070206050A020403" pitchFamily="18" charset="0"/>
                <a:cs typeface="Times New Roman" panose="02020603050405020304" pitchFamily="18" charset="0"/>
              </a:rPr>
            </a:br>
            <a:endParaRPr lang="en-US" dirty="0">
              <a:latin typeface="Adobe Caslon Pro Bold" panose="0205070206050A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2584" y="5925578"/>
            <a:ext cx="3780635" cy="1023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692" y="3033525"/>
            <a:ext cx="4538120" cy="34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76215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" y="0"/>
            <a:ext cx="18286747" cy="76215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145" y="427545"/>
            <a:ext cx="15773400" cy="1473155"/>
          </a:xfrm>
        </p:spPr>
        <p:txBody>
          <a:bodyPr/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Necesidad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cliente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977" y="2028894"/>
            <a:ext cx="10414914" cy="1739541"/>
          </a:xfrm>
        </p:spPr>
        <p:txBody>
          <a:bodyPr/>
          <a:lstStyle/>
          <a:p>
            <a:endParaRPr lang="es-CL" sz="2223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5035139" y="3044835"/>
            <a:ext cx="9335752" cy="1531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1924434" y="1563255"/>
            <a:ext cx="1495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/>
              <a:t>Desarrollar </a:t>
            </a:r>
            <a:r>
              <a:rPr lang="es-MX" sz="3200" dirty="0"/>
              <a:t>un sitio web autoadministrable para </a:t>
            </a:r>
            <a:r>
              <a:rPr lang="es-MX" sz="3200" dirty="0" smtClean="0"/>
              <a:t>para </a:t>
            </a:r>
            <a:r>
              <a:rPr lang="es-MX" sz="3200" dirty="0"/>
              <a:t>resolver una de sus principales necesidades: aumentar sus ventas mediante una plataforma digital moderna</a:t>
            </a:r>
            <a:r>
              <a:rPr lang="es-MX" sz="3200" dirty="0" smtClean="0"/>
              <a:t>.</a:t>
            </a:r>
            <a:r>
              <a:rPr lang="es-CL" sz="32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76" y="2640473"/>
            <a:ext cx="7649028" cy="43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76222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"/>
            <a:ext cx="18288000" cy="7629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6398" y="421714"/>
            <a:ext cx="11032056" cy="1473155"/>
          </a:xfrm>
        </p:spPr>
        <p:txBody>
          <a:bodyPr>
            <a:normAutofit/>
          </a:bodyPr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</a:t>
            </a:r>
            <a:endParaRPr lang="en-US" sz="355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8688" y="2652412"/>
            <a:ext cx="6774744" cy="11960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111"/>
              </a:spcAft>
            </a:pPr>
            <a:r>
              <a:rPr lang="es-ES_tradnl" sz="27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55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CL" sz="272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72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963887" y="3128994"/>
            <a:ext cx="8490856" cy="1393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/>
          </a:p>
        </p:txBody>
      </p:sp>
      <p:sp>
        <p:nvSpPr>
          <p:cNvPr id="4" name="Rectángulo 3"/>
          <p:cNvSpPr/>
          <p:nvPr/>
        </p:nvSpPr>
        <p:spPr>
          <a:xfrm>
            <a:off x="2505694" y="1788431"/>
            <a:ext cx="4040366" cy="95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1925615" y="1158291"/>
            <a:ext cx="15067975" cy="164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111"/>
              </a:spcAft>
            </a:pPr>
            <a:endParaRPr lang="es-CL" sz="1556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111"/>
              </a:spcAft>
            </a:pPr>
            <a:r>
              <a:rPr lang="es-MX" sz="3200" dirty="0"/>
              <a:t>S</a:t>
            </a:r>
            <a:r>
              <a:rPr lang="es-MX" sz="3200" dirty="0" smtClean="0"/>
              <a:t>itio </a:t>
            </a:r>
            <a:r>
              <a:rPr lang="es-MX" sz="3200" dirty="0"/>
              <a:t>web </a:t>
            </a:r>
            <a:r>
              <a:rPr lang="es-MX" sz="3200" dirty="0" smtClean="0"/>
              <a:t>autoadministrable </a:t>
            </a:r>
            <a:r>
              <a:rPr lang="es-MX" sz="3200" dirty="0"/>
              <a:t>permitirá una gestión eficiente, organizada </a:t>
            </a:r>
            <a:r>
              <a:rPr lang="es-MX" sz="3200" dirty="0" smtClean="0"/>
              <a:t>y efectiva. Nuestro cliente </a:t>
            </a:r>
            <a:r>
              <a:rPr lang="es-MX" sz="3200" dirty="0" smtClean="0"/>
              <a:t>podrá         optimizar </a:t>
            </a:r>
            <a:r>
              <a:rPr lang="es-MX" sz="3200" dirty="0" smtClean="0"/>
              <a:t>tiempo, recursos y proyectar una imagen innovadora.</a:t>
            </a:r>
            <a:endParaRPr lang="en-US" sz="27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52" y="3216079"/>
            <a:ext cx="1919563" cy="34016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3432" y="3216078"/>
            <a:ext cx="489633" cy="3401663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5760911" y="2339584"/>
            <a:ext cx="489204" cy="312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13"/>
            <a:ext cx="18288000" cy="76222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0" y="-12701"/>
            <a:ext cx="18309690" cy="76335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794" y="426279"/>
            <a:ext cx="15773400" cy="1473155"/>
          </a:xfrm>
        </p:spPr>
        <p:txBody>
          <a:bodyPr/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el cliente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08271" y="2990566"/>
            <a:ext cx="8217724" cy="17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7892" y="1670910"/>
            <a:ext cx="14638481" cy="1783481"/>
          </a:xfrm>
        </p:spPr>
        <p:txBody>
          <a:bodyPr>
            <a:noAutofit/>
          </a:bodyPr>
          <a:lstStyle/>
          <a:p>
            <a:r>
              <a:rPr lang="es-MX" sz="3200" dirty="0"/>
              <a:t>A</a:t>
            </a:r>
            <a:r>
              <a:rPr lang="es-MX" sz="3200" dirty="0" smtClean="0"/>
              <a:t>ctualizar </a:t>
            </a:r>
            <a:r>
              <a:rPr lang="es-MX" sz="3200" dirty="0"/>
              <a:t>contenido fácilmente sin depender de soporte </a:t>
            </a:r>
            <a:r>
              <a:rPr lang="es-MX" sz="3200" dirty="0" smtClean="0"/>
              <a:t>técnico.</a:t>
            </a:r>
          </a:p>
          <a:p>
            <a:r>
              <a:rPr lang="es-MX" sz="3200" dirty="0" smtClean="0"/>
              <a:t> Mejorar </a:t>
            </a:r>
            <a:r>
              <a:rPr lang="es-MX" sz="3200" dirty="0"/>
              <a:t>la experiencia de los usuarios y la gestión de compras de forma segura y eficiente.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6158103" y="3203528"/>
            <a:ext cx="5612984" cy="3429499"/>
            <a:chOff x="5640779" y="3639004"/>
            <a:chExt cx="5733135" cy="363647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779" y="3644239"/>
              <a:ext cx="5733135" cy="350673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5822950" y="4953000"/>
              <a:ext cx="400050" cy="133350"/>
            </a:xfrm>
            <a:prstGeom prst="rect">
              <a:avLst/>
            </a:prstGeom>
            <a:solidFill>
              <a:srgbClr val="2271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6584950" y="3880888"/>
              <a:ext cx="603250" cy="265662"/>
            </a:xfrm>
            <a:prstGeom prst="rect">
              <a:avLst/>
            </a:prstGeom>
            <a:solidFill>
              <a:srgbClr val="F0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Marcador de contenido 2"/>
            <p:cNvSpPr txBox="1">
              <a:spLocks/>
            </p:cNvSpPr>
            <p:nvPr/>
          </p:nvSpPr>
          <p:spPr>
            <a:xfrm>
              <a:off x="5754358" y="4922781"/>
              <a:ext cx="627393" cy="1937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dirty="0" smtClean="0">
                  <a:solidFill>
                    <a:schemeClr val="bg1"/>
                  </a:solidFill>
                </a:rPr>
                <a:t>Cervezas</a:t>
              </a:r>
              <a:endParaRPr lang="en-US" sz="11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3" name="Marcador de contenido 2"/>
            <p:cNvSpPr txBox="1">
              <a:spLocks/>
            </p:cNvSpPr>
            <p:nvPr/>
          </p:nvSpPr>
          <p:spPr>
            <a:xfrm>
              <a:off x="6584950" y="3952762"/>
              <a:ext cx="627393" cy="1937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dirty="0" smtClean="0"/>
                <a:t>Cervezas</a:t>
              </a:r>
              <a:endParaRPr lang="en-US" sz="1100" dirty="0">
                <a:cs typeface="Times New Roman" panose="02020603050405020304" pitchFamily="18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858000" y="6629865"/>
              <a:ext cx="807244" cy="118325"/>
            </a:xfrm>
            <a:prstGeom prst="rect">
              <a:avLst/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arcador de contenido 2"/>
            <p:cNvSpPr txBox="1">
              <a:spLocks/>
            </p:cNvSpPr>
            <p:nvPr/>
          </p:nvSpPr>
          <p:spPr>
            <a:xfrm>
              <a:off x="6822228" y="6583742"/>
              <a:ext cx="953624" cy="2769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b="1" dirty="0" smtClean="0">
                  <a:solidFill>
                    <a:srgbClr val="2282C5"/>
                  </a:solidFill>
                </a:rPr>
                <a:t>Escudo lata 490cc</a:t>
              </a:r>
              <a:endParaRPr lang="en-US" sz="1100" b="1" dirty="0">
                <a:solidFill>
                  <a:srgbClr val="2282C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858000" y="5795981"/>
              <a:ext cx="807244" cy="118325"/>
            </a:xfrm>
            <a:prstGeom prst="rect">
              <a:avLst/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arcador de contenido 2"/>
            <p:cNvSpPr txBox="1">
              <a:spLocks/>
            </p:cNvSpPr>
            <p:nvPr/>
          </p:nvSpPr>
          <p:spPr>
            <a:xfrm>
              <a:off x="6822228" y="5749858"/>
              <a:ext cx="953624" cy="2769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b="1" dirty="0" smtClean="0">
                  <a:solidFill>
                    <a:srgbClr val="2282C5"/>
                  </a:solidFill>
                </a:rPr>
                <a:t>Cristal retornable 1lt</a:t>
              </a:r>
              <a:endParaRPr lang="en-US" sz="1100" b="1" dirty="0">
                <a:solidFill>
                  <a:srgbClr val="2282C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6874669" y="4942767"/>
              <a:ext cx="807244" cy="118325"/>
            </a:xfrm>
            <a:prstGeom prst="rect">
              <a:avLst/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Marcador de contenido 2"/>
            <p:cNvSpPr txBox="1">
              <a:spLocks/>
            </p:cNvSpPr>
            <p:nvPr/>
          </p:nvSpPr>
          <p:spPr>
            <a:xfrm>
              <a:off x="6838897" y="4896644"/>
              <a:ext cx="953624" cy="2769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b="1" dirty="0" smtClean="0">
                  <a:solidFill>
                    <a:srgbClr val="2282C5"/>
                  </a:solidFill>
                </a:rPr>
                <a:t>Cristal lata 350cc</a:t>
              </a:r>
              <a:endParaRPr lang="en-US" sz="1100" b="1" dirty="0">
                <a:solidFill>
                  <a:srgbClr val="2282C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6848825" y="5364881"/>
              <a:ext cx="807244" cy="118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arcador de contenido 2"/>
            <p:cNvSpPr txBox="1">
              <a:spLocks/>
            </p:cNvSpPr>
            <p:nvPr/>
          </p:nvSpPr>
          <p:spPr>
            <a:xfrm>
              <a:off x="6813053" y="5318758"/>
              <a:ext cx="953624" cy="2769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b="1" dirty="0" smtClean="0">
                  <a:solidFill>
                    <a:srgbClr val="2282C5"/>
                  </a:solidFill>
                </a:rPr>
                <a:t>Cristal lata 490cc</a:t>
              </a:r>
              <a:endParaRPr lang="en-US" sz="1100" b="1" dirty="0">
                <a:solidFill>
                  <a:srgbClr val="2282C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6858000" y="6203022"/>
              <a:ext cx="807244" cy="118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arcador de contenido 2"/>
            <p:cNvSpPr txBox="1">
              <a:spLocks/>
            </p:cNvSpPr>
            <p:nvPr/>
          </p:nvSpPr>
          <p:spPr>
            <a:xfrm>
              <a:off x="6822228" y="6156899"/>
              <a:ext cx="953624" cy="2769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b="1" dirty="0" smtClean="0">
                  <a:solidFill>
                    <a:srgbClr val="2282C5"/>
                  </a:solidFill>
                </a:rPr>
                <a:t>Escudo lata 350cc</a:t>
              </a:r>
              <a:endParaRPr lang="en-US" sz="1100" b="1" dirty="0">
                <a:solidFill>
                  <a:srgbClr val="2282C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6848825" y="7044635"/>
              <a:ext cx="807244" cy="118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arcador de contenido 2"/>
            <p:cNvSpPr txBox="1">
              <a:spLocks/>
            </p:cNvSpPr>
            <p:nvPr/>
          </p:nvSpPr>
          <p:spPr>
            <a:xfrm>
              <a:off x="6813053" y="6998512"/>
              <a:ext cx="1064122" cy="27696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b="1" dirty="0" smtClean="0">
                  <a:solidFill>
                    <a:srgbClr val="2282C5"/>
                  </a:solidFill>
                </a:rPr>
                <a:t>Escudo retornable 1lt</a:t>
              </a:r>
              <a:endParaRPr lang="en-US" sz="1100" b="1" dirty="0">
                <a:solidFill>
                  <a:srgbClr val="2282C5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6275950" y="3685127"/>
              <a:ext cx="382025" cy="118325"/>
            </a:xfrm>
            <a:prstGeom prst="rect">
              <a:avLst/>
            </a:prstGeom>
            <a:solidFill>
              <a:srgbClr val="1D2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arcador de contenido 2"/>
            <p:cNvSpPr txBox="1">
              <a:spLocks/>
            </p:cNvSpPr>
            <p:nvPr/>
          </p:nvSpPr>
          <p:spPr>
            <a:xfrm>
              <a:off x="6222064" y="3639004"/>
              <a:ext cx="871822" cy="2418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54043" indent="-254043" algn="l" defTabSz="1016173" rtl="0" eaLnBrk="1" latinLnBrk="0" hangingPunct="1">
                <a:lnSpc>
                  <a:spcPct val="90000"/>
                </a:lnSpc>
                <a:spcBef>
                  <a:spcPts val="1111"/>
                </a:spcBef>
                <a:buFont typeface="Arial" panose="020B0604020202020204" pitchFamily="34" charset="0"/>
                <a:buChar char="•"/>
                <a:defRPr sz="311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2130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66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70216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2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78302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6389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94475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02561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648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18734" indent="-254043" algn="l" defTabSz="1016173" rtl="0" eaLnBrk="1" latinLnBrk="0" hangingPunct="1">
                <a:lnSpc>
                  <a:spcPct val="90000"/>
                </a:lnSpc>
                <a:spcBef>
                  <a:spcPts val="556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MX" sz="700" b="1" dirty="0" smtClean="0">
                  <a:solidFill>
                    <a:srgbClr val="EAEAEA"/>
                  </a:solidFill>
                  <a:latin typeface="+mj-lt"/>
                </a:rPr>
                <a:t>Licores</a:t>
              </a:r>
              <a:endParaRPr lang="en-US" sz="1100" b="1" dirty="0">
                <a:solidFill>
                  <a:srgbClr val="EAEAEA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1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13"/>
            <a:ext cx="18288000" cy="762224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90" y="-12701"/>
            <a:ext cx="18309690" cy="76335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370" y="400706"/>
            <a:ext cx="15773400" cy="1473155"/>
          </a:xfrm>
        </p:spPr>
        <p:txBody>
          <a:bodyPr/>
          <a:lstStyle/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Soluciones digitales con propósito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308271" y="2990566"/>
            <a:ext cx="8217724" cy="173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6403" y="1634692"/>
            <a:ext cx="14638481" cy="2512114"/>
          </a:xfrm>
        </p:spPr>
        <p:txBody>
          <a:bodyPr>
            <a:noAutofit/>
          </a:bodyPr>
          <a:lstStyle/>
          <a:p>
            <a:r>
              <a:rPr lang="es-CL" sz="3200" dirty="0" smtClean="0">
                <a:cs typeface="Times New Roman" panose="02020603050405020304" pitchFamily="18" charset="0"/>
              </a:rPr>
              <a:t>Te ofrecemos un sitio web moderno, ágil y confiable.</a:t>
            </a:r>
          </a:p>
          <a:p>
            <a:r>
              <a:rPr lang="es-CL" sz="3200" dirty="0" smtClean="0">
                <a:cs typeface="Times New Roman" panose="02020603050405020304" pitchFamily="18" charset="0"/>
              </a:rPr>
              <a:t>Te acompañare durante todo el proceso</a:t>
            </a:r>
            <a:r>
              <a:rPr lang="en-US" sz="3200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es-CL" sz="3200" dirty="0" smtClean="0">
                <a:cs typeface="Times New Roman" panose="02020603050405020304" pitchFamily="18" charset="0"/>
              </a:rPr>
              <a:t>Tendrás un servicio 100% personalizado.</a:t>
            </a:r>
          </a:p>
          <a:p>
            <a:r>
              <a:rPr lang="es-CL" sz="3200" dirty="0" smtClean="0">
                <a:cs typeface="Times New Roman" panose="02020603050405020304" pitchFamily="18" charset="0"/>
              </a:rPr>
              <a:t>No tendrás que preocuparte más, entiendo tus necesidades reales.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7066445" y="3813665"/>
            <a:ext cx="3003831" cy="2899692"/>
            <a:chOff x="6971442" y="3434135"/>
            <a:chExt cx="3709257" cy="359076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442" y="3434135"/>
              <a:ext cx="3709257" cy="3590767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9829800" y="3856765"/>
              <a:ext cx="647700" cy="262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9715500" y="4200526"/>
              <a:ext cx="338138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9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0"/>
            <a:ext cx="18288000" cy="76222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7629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500" y="370887"/>
            <a:ext cx="15773400" cy="147315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Integramos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despacho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4296" y="1705512"/>
            <a:ext cx="14658604" cy="1145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/>
              <a:t>I</a:t>
            </a:r>
            <a:r>
              <a:rPr lang="es-MX" sz="3200" dirty="0" smtClean="0"/>
              <a:t>mplementaremos </a:t>
            </a:r>
            <a:r>
              <a:rPr lang="es-MX" sz="3200" dirty="0"/>
              <a:t>un sistema de despacho a domicilio, brindando comodidad, ahorro de tiempo y seguridad.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094514" y="3016489"/>
            <a:ext cx="8185631" cy="1916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05" y="2918265"/>
            <a:ext cx="4603390" cy="37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"/>
            <a:ext cx="18288000" cy="76222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649"/>
            <a:ext cx="18288001" cy="767321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30140" y="3112626"/>
            <a:ext cx="8205849" cy="2042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65348" y="721130"/>
            <a:ext cx="15074899" cy="23040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s-MX" sz="3200" dirty="0" smtClean="0"/>
              <a:t>Impulsa la historia de nuestra botillería al mundo digital.</a:t>
            </a:r>
            <a:br>
              <a:rPr lang="es-MX" sz="3200" dirty="0" smtClean="0"/>
            </a:br>
            <a:r>
              <a:rPr lang="es-MX" sz="3200" dirty="0" smtClean="0"/>
              <a:t>Sé parte de este negocio fácil de administrar que cambiará tu vida y la de tus clientes.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0" y="3710799"/>
            <a:ext cx="2908958" cy="3163356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2165347" y="1754823"/>
            <a:ext cx="14655801" cy="230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4043" indent="-254043" algn="l" defTabSz="1016173" rtl="0" eaLnBrk="1" latinLnBrk="0" hangingPunct="1">
              <a:lnSpc>
                <a:spcPct val="90000"/>
              </a:lnSpc>
              <a:spcBef>
                <a:spcPts val="1111"/>
              </a:spcBef>
              <a:buFont typeface="Arial" panose="020B0604020202020204" pitchFamily="34" charset="0"/>
              <a:buChar char="•"/>
              <a:defRPr sz="31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130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0216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2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8302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389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94475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2561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648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8734" indent="-254043" algn="l" defTabSz="1016173" rtl="0" eaLnBrk="1" latinLnBrk="0" hangingPunct="1">
              <a:lnSpc>
                <a:spcPct val="90000"/>
              </a:lnSpc>
              <a:spcBef>
                <a:spcPts val="556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s-MX" sz="3200" dirty="0" smtClean="0"/>
              <a:t>Te invito a que nos reunamos el próximo miércoles 5 de noviembre para que comiences a vivir esta nueva experiencia.</a:t>
            </a:r>
            <a:br>
              <a:rPr lang="es-MX" sz="3200" dirty="0" smtClean="0"/>
            </a:br>
            <a:r>
              <a:rPr lang="es-MX" sz="3200" b="1" dirty="0" smtClean="0"/>
              <a:t>¡Ayúdanos a modernizar tu negocio!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9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1788</TotalTime>
  <Words>199</Words>
  <Application>Microsoft Office PowerPoint</Application>
  <PresentationFormat>Personalizado</PresentationFormat>
  <Paragraphs>32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Adobe Caslon Pro Bold</vt:lpstr>
      <vt:lpstr>Arial</vt:lpstr>
      <vt:lpstr>Calibri</vt:lpstr>
      <vt:lpstr>Calibri Light</vt:lpstr>
      <vt:lpstr>Times New Roman</vt:lpstr>
      <vt:lpstr>Tema de Office</vt:lpstr>
      <vt:lpstr>  Proyecto de servicios web — Plataforma Digital para Botilleria Herve  </vt:lpstr>
      <vt:lpstr>Necesidad del cliente </vt:lpstr>
      <vt:lpstr>Propuesta</vt:lpstr>
      <vt:lpstr>Beneficios para el cliente</vt:lpstr>
      <vt:lpstr>Soluciones digitales con propósito</vt:lpstr>
      <vt:lpstr>Integramos sistema de despacho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88</cp:revision>
  <dcterms:created xsi:type="dcterms:W3CDTF">2025-07-18T17:17:57Z</dcterms:created>
  <dcterms:modified xsi:type="dcterms:W3CDTF">2025-11-03T03:17:28Z</dcterms:modified>
</cp:coreProperties>
</file>